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3" autoAdjust="0"/>
  </p:normalViewPr>
  <p:slideViewPr>
    <p:cSldViewPr>
      <p:cViewPr varScale="1">
        <p:scale>
          <a:sx n="88" d="100"/>
          <a:sy n="88" d="100"/>
        </p:scale>
        <p:origin x="133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E17CF-9F68-4D45-BD84-2CC5C94B9415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3B0AD-7986-48A9-AA11-C65D85DA5F3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3B0AD-7986-48A9-AA11-C65D85DA5F31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5" name="Подзаголовок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1" name="Дата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1" name="Текст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7" name="Дата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09.01.2021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lhcdmUYi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35696" y="1052736"/>
            <a:ext cx="6480048" cy="2301240"/>
          </a:xfrm>
        </p:spPr>
        <p:txBody>
          <a:bodyPr>
            <a:noAutofit/>
          </a:bodyPr>
          <a:lstStyle/>
          <a:p>
            <a:r>
              <a:rPr lang="ru-RU" sz="9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М</a:t>
            </a:r>
            <a:r>
              <a:rPr lang="ru-RU" sz="6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оя школа </a:t>
            </a:r>
            <a:endParaRPr lang="ru-RU" sz="7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43808" y="4437112"/>
            <a:ext cx="6300192" cy="1752600"/>
          </a:xfrm>
        </p:spPr>
        <p:txBody>
          <a:bodyPr/>
          <a:lstStyle/>
          <a:p>
            <a:r>
              <a:rPr lang="uk-UA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Робота студентки Ⅰ курсу  </a:t>
            </a:r>
            <a:r>
              <a:rPr lang="uk-UA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“Фізико-математичного”</a:t>
            </a:r>
            <a:r>
              <a:rPr lang="uk-UA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факультету Південноукраїнського національного педагогічного університету імені К. Д. Ушинського </a:t>
            </a:r>
          </a:p>
          <a:p>
            <a:r>
              <a:rPr lang="uk-UA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Антипенко Вікторії Олександрівни</a:t>
            </a:r>
          </a:p>
          <a:p>
            <a:endParaRPr lang="ru-RU" dirty="0">
              <a:latin typeface="Comic Sans MS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37">
        <p:fade/>
      </p:transition>
    </mc:Choice>
    <mc:Fallback>
      <p:transition spd="med" advTm="57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D:\Презнтація школи 2015\Презентація школа 2015\фото Тони\IMG_50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555776" y="2492896"/>
            <a:ext cx="540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60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До зустрічі...</a:t>
            </a:r>
            <a:endParaRPr lang="uk-UA" sz="60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10">
        <p:fade/>
      </p:transition>
    </mc:Choice>
    <mc:Fallback>
      <p:transition spd="med" advTm="12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71600" y="2492896"/>
            <a:ext cx="7200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6000" dirty="0" smtClean="0">
                <a:latin typeface="Monotype Corsiva" pitchFamily="66" charset="0"/>
                <a:cs typeface="Andalus" pitchFamily="18" charset="-78"/>
              </a:rPr>
              <a:t>Вас вітає </a:t>
            </a:r>
            <a:r>
              <a:rPr lang="uk-UA" sz="6000" dirty="0" err="1" smtClean="0">
                <a:latin typeface="Monotype Corsiva" pitchFamily="66" charset="0"/>
                <a:cs typeface="Andalus" pitchFamily="18" charset="-78"/>
              </a:rPr>
              <a:t>Калаглійська</a:t>
            </a:r>
            <a:r>
              <a:rPr lang="uk-UA" sz="6000" dirty="0" smtClean="0">
                <a:latin typeface="Monotype Corsiva" pitchFamily="66" charset="0"/>
                <a:cs typeface="Andalus" pitchFamily="18" charset="-78"/>
              </a:rPr>
              <a:t> ЗОШ </a:t>
            </a:r>
            <a:r>
              <a:rPr lang="en-US" sz="6000" dirty="0" smtClean="0">
                <a:latin typeface="Monotype Corsiva" pitchFamily="66" charset="0"/>
                <a:cs typeface="Andalus" pitchFamily="18" charset="-78"/>
              </a:rPr>
              <a:t>I-III </a:t>
            </a:r>
            <a:r>
              <a:rPr lang="uk-UA" sz="6000" dirty="0" smtClean="0">
                <a:latin typeface="Monotype Corsiva" pitchFamily="66" charset="0"/>
                <a:cs typeface="Andalus" pitchFamily="18" charset="-78"/>
              </a:rPr>
              <a:t>ступенів</a:t>
            </a:r>
            <a:endParaRPr lang="ru-RU" sz="6000" dirty="0">
              <a:latin typeface="Monotype Corsiva" pitchFamily="66" charset="0"/>
              <a:cs typeface="Andalus" pitchFamily="18" charset="-78"/>
            </a:endParaRPr>
          </a:p>
        </p:txBody>
      </p:sp>
      <p:pic>
        <p:nvPicPr>
          <p:cNvPr id="2051" name="Picture 3" descr="E:\презентация\ФОН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51952" cy="7029400"/>
          </a:xfrm>
          <a:prstGeom prst="rect">
            <a:avLst/>
          </a:prstGeom>
          <a:noFill/>
        </p:spPr>
      </p:pic>
      <p:pic>
        <p:nvPicPr>
          <p:cNvPr id="1026" name="Picture 2" descr="D:\Презнтація школи 2015\Презентація школа 2015\2\EPjC33-j8J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1" descr="D:\Презнтація школи 2015\Презентація школа 2015\2\YQ9Clw4RC_k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2050" name="Picture 2" descr="E:\презентация\видео\IMG_20201210_14342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26209" y="0"/>
            <a:ext cx="9270209" cy="6952657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6195">
        <p:fade/>
      </p:transition>
    </mc:Choice>
    <mc:Fallback>
      <p:transition spd="med" advClick="0" advTm="16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5" dur="2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84784"/>
            <a:ext cx="7884368" cy="1722115"/>
          </a:xfrm>
        </p:spPr>
        <p:txBody>
          <a:bodyPr>
            <a:noAutofit/>
          </a:bodyPr>
          <a:lstStyle/>
          <a:p>
            <a:r>
              <a:rPr lang="uk-UA" sz="6000" dirty="0" smtClean="0">
                <a:solidFill>
                  <a:schemeClr val="accent6">
                    <a:lumMod val="75000"/>
                  </a:schemeClr>
                </a:solidFill>
                <a:latin typeface="Monotype Corsiva" pitchFamily="66" charset="0"/>
                <a:cs typeface="Times New Roman" pitchFamily="18" charset="0"/>
              </a:rPr>
              <a:t>Девіз  моєї школи:</a:t>
            </a:r>
            <a:endParaRPr lang="ru-RU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5536" y="2636912"/>
            <a:ext cx="7249616" cy="1944216"/>
          </a:xfrm>
        </p:spPr>
        <p:txBody>
          <a:bodyPr>
            <a:normAutofit/>
          </a:bodyPr>
          <a:lstStyle/>
          <a:p>
            <a:pPr algn="ctr"/>
            <a:r>
              <a:rPr lang="uk-UA" sz="4000" i="1" dirty="0" smtClean="0">
                <a:latin typeface="Monotype Corsiva" pitchFamily="66" charset="0"/>
                <a:cs typeface="Times New Roman" pitchFamily="18" charset="0"/>
              </a:rPr>
              <a:t>«Рід, родина – які слова святі! Вони потрібні кожному в житті!»</a:t>
            </a:r>
          </a:p>
          <a:p>
            <a:endParaRPr lang="ru-RU" dirty="0"/>
          </a:p>
        </p:txBody>
      </p:sp>
      <p:pic>
        <p:nvPicPr>
          <p:cNvPr id="3075" name="Picture 3" descr="E:\презентация\ФОН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074" name="Picture 2" descr="E:\презентация\IMG_505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248">
        <p:fade/>
      </p:transition>
    </mc:Choice>
    <mc:Fallback>
      <p:transition spd="med" advTm="9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6903560" cy="1650107"/>
          </a:xfrm>
        </p:spPr>
        <p:txBody>
          <a:bodyPr>
            <a:normAutofit/>
          </a:bodyPr>
          <a:lstStyle/>
          <a:p>
            <a:r>
              <a:rPr lang="uk-UA" sz="4800" dirty="0" err="1" smtClean="0"/>
              <a:t>Історічна</a:t>
            </a:r>
            <a:r>
              <a:rPr lang="uk-UA" sz="4800" dirty="0" smtClean="0"/>
              <a:t> довідка </a:t>
            </a:r>
            <a:br>
              <a:rPr lang="uk-UA" sz="4800" dirty="0" smtClean="0"/>
            </a:br>
            <a:endParaRPr lang="ru-RU" sz="48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7504" y="1772816"/>
            <a:ext cx="7920880" cy="3960440"/>
          </a:xfrm>
        </p:spPr>
        <p:txBody>
          <a:bodyPr>
            <a:normAutofit/>
          </a:bodyPr>
          <a:lstStyle/>
          <a:p>
            <a:pPr algn="ctr"/>
            <a:r>
              <a:rPr lang="uk-UA" sz="4000" dirty="0" smtClean="0">
                <a:latin typeface="Monotype Corsiva" pitchFamily="66" charset="0"/>
              </a:rPr>
              <a:t>У 1896 році при </a:t>
            </a:r>
            <a:r>
              <a:rPr lang="uk-UA" sz="4000" dirty="0" err="1" smtClean="0">
                <a:latin typeface="Monotype Corsiva" pitchFamily="66" charset="0"/>
              </a:rPr>
              <a:t>Калаглійському</a:t>
            </a:r>
            <a:endParaRPr lang="uk-UA" sz="4000" dirty="0" smtClean="0">
              <a:latin typeface="Monotype Corsiva" pitchFamily="66" charset="0"/>
            </a:endParaRPr>
          </a:p>
          <a:p>
            <a:pPr algn="ctr"/>
            <a:r>
              <a:rPr lang="uk-UA" sz="4000" dirty="0" smtClean="0">
                <a:latin typeface="Monotype Corsiva" pitchFamily="66" charset="0"/>
              </a:rPr>
              <a:t>Свято-Миколаївському храмі була</a:t>
            </a:r>
          </a:p>
          <a:p>
            <a:pPr algn="ctr"/>
            <a:r>
              <a:rPr lang="uk-UA" sz="4000" dirty="0" smtClean="0">
                <a:latin typeface="Monotype Corsiva" pitchFamily="66" charset="0"/>
              </a:rPr>
              <a:t>відкрита школа 1-4 класів.</a:t>
            </a:r>
          </a:p>
          <a:p>
            <a:pPr algn="ctr"/>
            <a:r>
              <a:rPr lang="uk-UA" sz="4000" dirty="0" smtClean="0">
                <a:latin typeface="Monotype Corsiva" pitchFamily="66" charset="0"/>
              </a:rPr>
              <a:t>Через дорогу в окремому</a:t>
            </a:r>
          </a:p>
          <a:p>
            <a:pPr algn="ctr"/>
            <a:r>
              <a:rPr lang="uk-UA" sz="4000" dirty="0" smtClean="0">
                <a:latin typeface="Monotype Corsiva" pitchFamily="66" charset="0"/>
              </a:rPr>
              <a:t>приміщенні навчались 5-7 класи.</a:t>
            </a:r>
          </a:p>
          <a:p>
            <a:endParaRPr lang="ru-RU" dirty="0"/>
          </a:p>
        </p:txBody>
      </p:sp>
      <p:pic>
        <p:nvPicPr>
          <p:cNvPr id="4" name="Picture 1" descr="D:\Презнтація школи 2015\старая презентация\Презентація.0-00-43.0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4664"/>
            <a:ext cx="8782273" cy="623731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755576" y="1916832"/>
            <a:ext cx="74168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dirty="0" smtClean="0">
                <a:latin typeface="Monotype Corsiva" pitchFamily="66" charset="0"/>
              </a:rPr>
              <a:t>Спочатку школа була початкова, кожного класу було по два. Після війни було відкрито філію в центрі села. На цьому місці зараз функціонує амбулаторія.</a:t>
            </a:r>
            <a:endParaRPr lang="ru-RU" sz="4000" dirty="0">
              <a:latin typeface="Monotype Corsiva" pitchFamily="66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99592" y="2060848"/>
            <a:ext cx="63367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 dirty="0" smtClean="0">
                <a:latin typeface="Monotype Corsiva" pitchFamily="66" charset="0"/>
                <a:cs typeface="Times New Roman" pitchFamily="18" charset="0"/>
              </a:rPr>
              <a:t>Ініціатором був вчитель </a:t>
            </a:r>
          </a:p>
          <a:p>
            <a:pPr algn="ctr"/>
            <a:r>
              <a:rPr lang="uk-UA" sz="3600" dirty="0" err="1" smtClean="0">
                <a:latin typeface="Monotype Corsiva" pitchFamily="66" charset="0"/>
                <a:cs typeface="Times New Roman" pitchFamily="18" charset="0"/>
              </a:rPr>
              <a:t>Дучев</a:t>
            </a:r>
            <a:r>
              <a:rPr lang="uk-UA" sz="3600" dirty="0" smtClean="0">
                <a:latin typeface="Monotype Corsiva" pitchFamily="66" charset="0"/>
                <a:cs typeface="Times New Roman" pitchFamily="18" charset="0"/>
              </a:rPr>
              <a:t> І.П., </a:t>
            </a:r>
          </a:p>
          <a:p>
            <a:pPr algn="ctr"/>
            <a:r>
              <a:rPr lang="uk-UA" sz="3600" dirty="0" smtClean="0">
                <a:latin typeface="Monotype Corsiva" pitchFamily="66" charset="0"/>
                <a:cs typeface="Times New Roman" pitchFamily="18" charset="0"/>
              </a:rPr>
              <a:t>який згодом став її директором.  І ось у 1935 році колгоспом </a:t>
            </a:r>
            <a:r>
              <a:rPr lang="uk-UA" sz="3600" i="1" dirty="0" smtClean="0">
                <a:latin typeface="Monotype Corsiva" pitchFamily="66" charset="0"/>
                <a:cs typeface="Times New Roman" pitchFamily="18" charset="0"/>
              </a:rPr>
              <a:t>"Іскра" </a:t>
            </a:r>
            <a:r>
              <a:rPr lang="uk-UA" sz="3600" dirty="0" smtClean="0">
                <a:latin typeface="Monotype Corsiva" pitchFamily="66" charset="0"/>
                <a:cs typeface="Times New Roman" pitchFamily="18" charset="0"/>
              </a:rPr>
              <a:t>була побудована двоповерхова школа по вулиці Суворова</a:t>
            </a:r>
            <a:endParaRPr lang="uk-UA" sz="3600" dirty="0">
              <a:latin typeface="Monotype Corsiva" pitchFamily="66" charset="0"/>
              <a:cs typeface="Times New Roman" pitchFamily="18" charset="0"/>
            </a:endParaRPr>
          </a:p>
        </p:txBody>
      </p:sp>
      <p:pic>
        <p:nvPicPr>
          <p:cNvPr id="7" name="Picture 1" descr="D:\Презнтація школи 2015\старая презентация\Презентація.0-01-02.0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0"/>
            <a:ext cx="5976664" cy="68580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031">
        <p:fade/>
      </p:transition>
    </mc:Choice>
    <mc:Fallback>
      <p:transition spd="med" advTm="37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  <p:bldP spid="5" grpId="0"/>
      <p:bldP spid="5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11560" y="1268760"/>
            <a:ext cx="67687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4000" dirty="0" smtClean="0">
                <a:latin typeface="Monotype Corsiva" pitchFamily="66" charset="0"/>
              </a:rPr>
              <a:t>І лише з 1953 року вона стала функціонувати як середня. В цей час до старших класів приходили діти з сусідніх сіл (нинішні Миколаївка та </a:t>
            </a:r>
            <a:r>
              <a:rPr lang="uk-UA" sz="4000" dirty="0" err="1" smtClean="0">
                <a:latin typeface="Monotype Corsiva" pitchFamily="66" charset="0"/>
              </a:rPr>
              <a:t>Надлиманське</a:t>
            </a:r>
            <a:r>
              <a:rPr lang="uk-UA" sz="4000" dirty="0" smtClean="0">
                <a:latin typeface="Monotype Corsiva" pitchFamily="66" charset="0"/>
              </a:rPr>
              <a:t>), які бажали здобути повну середню освіту.</a:t>
            </a:r>
            <a:endParaRPr lang="uk-UA" sz="4000" dirty="0">
              <a:latin typeface="Monotype Corsiva" pitchFamily="66" charset="0"/>
            </a:endParaRPr>
          </a:p>
        </p:txBody>
      </p:sp>
      <p:pic>
        <p:nvPicPr>
          <p:cNvPr id="5" name="Picture 1" descr="D:\Презнтація школи 2015\старая презентация\Презентація.0-01-14.0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215859" cy="685800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1403648" y="1628800"/>
            <a:ext cx="64087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4400" dirty="0" smtClean="0">
                <a:latin typeface="Monotype Corsiva" pitchFamily="66" charset="0"/>
              </a:rPr>
              <a:t>Після зміни назви села на Миколаївка-І школа вже називалася Миколаївською середньою до 2001 року, в якому селу повернули історичну назву </a:t>
            </a:r>
            <a:r>
              <a:rPr lang="uk-UA" sz="4400" dirty="0" err="1" smtClean="0">
                <a:latin typeface="Monotype Corsiva" pitchFamily="66" charset="0"/>
              </a:rPr>
              <a:t>Калаглія</a:t>
            </a:r>
            <a:r>
              <a:rPr lang="uk-UA" sz="4400" dirty="0" smtClean="0">
                <a:latin typeface="Monotype Corsiva" pitchFamily="66" charset="0"/>
              </a:rPr>
              <a:t>.</a:t>
            </a:r>
            <a:endParaRPr lang="uk-UA" sz="4400" dirty="0">
              <a:latin typeface="Monotype Corsiva" pitchFamily="66" charset="0"/>
            </a:endParaRPr>
          </a:p>
        </p:txBody>
      </p:sp>
      <p:pic>
        <p:nvPicPr>
          <p:cNvPr id="7" name="Picture 1" descr="D:\Презнтація школи 2015\старая презентация\Презентація.0-01-25.0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2656"/>
            <a:ext cx="9143999" cy="6075244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1259632" y="2060848"/>
            <a:ext cx="617443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4400" dirty="0" smtClean="0">
                <a:latin typeface="Monotype Corsiva" pitchFamily="66" charset="0"/>
                <a:cs typeface="Times New Roman" pitchFamily="18" charset="0"/>
              </a:rPr>
              <a:t>Новітня історія нашої школи  розпочалась з будівництва двоповерхового приміщення по в. Фрунзе 25</a:t>
            </a:r>
            <a:endParaRPr lang="ru-RU" sz="4400" dirty="0">
              <a:latin typeface="Monotype Corsiva" pitchFamily="66" charset="0"/>
              <a:cs typeface="Times New Roman" pitchFamily="18" charset="0"/>
            </a:endParaRPr>
          </a:p>
        </p:txBody>
      </p:sp>
      <p:pic>
        <p:nvPicPr>
          <p:cNvPr id="10" name="Picture 1" descr="D:\Презнтація школи 2015\старая презентация\Презентація.0-01-34.0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16632"/>
            <a:ext cx="8201026" cy="6534150"/>
          </a:xfrm>
          <a:prstGeom prst="rect">
            <a:avLst/>
          </a:prstGeom>
          <a:noFill/>
        </p:spPr>
      </p:pic>
      <p:sp>
        <p:nvSpPr>
          <p:cNvPr id="11" name="Прямоугольник 10"/>
          <p:cNvSpPr/>
          <p:nvPr/>
        </p:nvSpPr>
        <p:spPr>
          <a:xfrm>
            <a:off x="1187624" y="1556792"/>
            <a:ext cx="7200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4400" dirty="0" smtClean="0">
                <a:latin typeface="Monotype Corsiva" pitchFamily="66" charset="0"/>
                <a:cs typeface="Times New Roman" pitchFamily="18" charset="0"/>
              </a:rPr>
              <a:t>Відкриття нової школи відбулося 15 жовтня 1975 року </a:t>
            </a:r>
          </a:p>
          <a:p>
            <a:pPr algn="ctr"/>
            <a:r>
              <a:rPr lang="uk-UA" sz="4400" dirty="0" smtClean="0">
                <a:latin typeface="Monotype Corsiva" pitchFamily="66" charset="0"/>
                <a:cs typeface="Times New Roman" pitchFamily="18" charset="0"/>
              </a:rPr>
              <a:t>Стрічку перерізала вчителька французької мови  Мальцева Анфіса Семенівна</a:t>
            </a:r>
            <a:endParaRPr lang="ru-RU" sz="4400" dirty="0">
              <a:latin typeface="Monotype Corsiva" pitchFamily="66" charset="0"/>
              <a:cs typeface="Times New Roman" pitchFamily="18" charset="0"/>
            </a:endParaRPr>
          </a:p>
        </p:txBody>
      </p:sp>
      <p:pic>
        <p:nvPicPr>
          <p:cNvPr id="12" name="Picture 1" descr="D:\Презнтація школи 2015\старая презентация\Презентація.0-01-53.00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252520" cy="6860229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284">
        <p:fade/>
      </p:transition>
    </mc:Choice>
    <mc:Fallback>
      <p:transition spd="med" advTm="512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9" grpId="0"/>
      <p:bldP spid="9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D:\Презнтація школи 2015\отобраные\Фото20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4957" y="0"/>
            <a:ext cx="9179859" cy="68580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403648" y="2276872"/>
            <a:ext cx="64087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4000" dirty="0" smtClean="0">
                <a:latin typeface="Monotype Corsiva" pitchFamily="66" charset="0"/>
                <a:cs typeface="Times New Roman" pitchFamily="18" charset="0"/>
              </a:rPr>
              <a:t>Традиційним в житті школи стало проведення шкільних свят</a:t>
            </a:r>
            <a:endParaRPr lang="uk-UA" sz="4000" dirty="0">
              <a:latin typeface="Monotype Corsiva" pitchFamily="66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704">
        <p:fade/>
      </p:transition>
    </mc:Choice>
    <mc:Fallback>
      <p:transition spd="med" advTm="127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1124744"/>
            <a:ext cx="72007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dirty="0" smtClean="0">
                <a:latin typeface="Monotype Corsiva" pitchFamily="66" charset="0"/>
                <a:cs typeface="Times New Roman" pitchFamily="18" charset="0"/>
              </a:rPr>
              <a:t>День Туризму</a:t>
            </a:r>
            <a:endParaRPr lang="ru-RU" sz="8000" dirty="0">
              <a:latin typeface="Monotype Corsiva" pitchFamily="66" charset="0"/>
              <a:cs typeface="Times New Roman" pitchFamily="18" charset="0"/>
            </a:endParaRPr>
          </a:p>
        </p:txBody>
      </p:sp>
      <p:pic>
        <p:nvPicPr>
          <p:cNvPr id="3" name="Picture 4" descr="D:\Презнтація школи 2015\отобраные\IMG_34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720747" cy="5040560"/>
          </a:xfrm>
          <a:prstGeom prst="rect">
            <a:avLst/>
          </a:prstGeom>
          <a:noFill/>
        </p:spPr>
      </p:pic>
      <p:pic>
        <p:nvPicPr>
          <p:cNvPr id="4" name="Picture 3" descr="D:\Презнтація школи 2015\отобраные\IMG_344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2741" y="1847056"/>
            <a:ext cx="6681259" cy="5010944"/>
          </a:xfrm>
          <a:prstGeom prst="rect">
            <a:avLst/>
          </a:prstGeom>
          <a:noFill/>
        </p:spPr>
      </p:pic>
      <p:pic>
        <p:nvPicPr>
          <p:cNvPr id="5" name="Picture 1" descr="D:\Презнтація школи 2015\отобраные\IMG_355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908720"/>
            <a:ext cx="7257324" cy="5442992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1040999" y="3068960"/>
            <a:ext cx="71192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4400" dirty="0" smtClean="0">
                <a:latin typeface="Monotype Corsiva" pitchFamily="66" charset="0"/>
                <a:cs typeface="Times New Roman" pitchFamily="18" charset="0"/>
              </a:rPr>
              <a:t>Так у нас проходять суботники</a:t>
            </a:r>
            <a:endParaRPr lang="uk-UA" sz="4400" dirty="0">
              <a:latin typeface="Monotype Corsiva" pitchFamily="66" charset="0"/>
              <a:cs typeface="Times New Roman" pitchFamily="18" charset="0"/>
            </a:endParaRPr>
          </a:p>
        </p:txBody>
      </p:sp>
      <p:pic>
        <p:nvPicPr>
          <p:cNvPr id="9" name="Picture 1" descr="D:\Презнтація школи 2015\отобраные\DSCN844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4644008" cy="3483006"/>
          </a:xfrm>
          <a:prstGeom prst="rect">
            <a:avLst/>
          </a:prstGeom>
          <a:noFill/>
        </p:spPr>
      </p:pic>
      <p:pic>
        <p:nvPicPr>
          <p:cNvPr id="11" name="Picture 6" descr="D:\Презнтація школи 2015\отобраные\Recoverd_jpg_file(188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1" y="0"/>
            <a:ext cx="4571999" cy="3429000"/>
          </a:xfrm>
          <a:prstGeom prst="rect">
            <a:avLst/>
          </a:prstGeom>
          <a:noFill/>
        </p:spPr>
      </p:pic>
      <p:pic>
        <p:nvPicPr>
          <p:cNvPr id="12" name="Picture 4" descr="D:\Презнтація школи 2015\отобраные\Recoverd_jpg_file(168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429000"/>
            <a:ext cx="4572000" cy="3429000"/>
          </a:xfrm>
          <a:prstGeom prst="rect">
            <a:avLst/>
          </a:prstGeom>
          <a:noFill/>
        </p:spPr>
      </p:pic>
      <p:pic>
        <p:nvPicPr>
          <p:cNvPr id="13" name="Picture 3" descr="D:\Презнтація школи 2015\отобраные\DSCN8457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1998" y="3428999"/>
            <a:ext cx="4572002" cy="342900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250">
        <p:fade/>
      </p:transition>
    </mc:Choice>
    <mc:Fallback>
      <p:transition spd="med" advTm="28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9592" y="3068960"/>
            <a:ext cx="7128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6000" dirty="0" smtClean="0">
                <a:latin typeface="Monotype Corsiva" pitchFamily="66" charset="0"/>
                <a:cs typeface="Times New Roman" pitchFamily="18" charset="0"/>
              </a:rPr>
              <a:t>Новорічні свята</a:t>
            </a:r>
            <a:endParaRPr lang="uk-UA" sz="6000" dirty="0">
              <a:latin typeface="Monotype Corsiva" pitchFamily="66" charset="0"/>
              <a:cs typeface="Times New Roman" pitchFamily="18" charset="0"/>
            </a:endParaRPr>
          </a:p>
        </p:txBody>
      </p:sp>
      <p:pic>
        <p:nvPicPr>
          <p:cNvPr id="3" name="Picture 1" descr="D:\Презнтація школи 2015\отобраные\Фото12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0"/>
            <a:ext cx="5143499" cy="6858000"/>
          </a:xfrm>
          <a:prstGeom prst="rect">
            <a:avLst/>
          </a:prstGeom>
          <a:noFill/>
        </p:spPr>
      </p:pic>
      <p:pic>
        <p:nvPicPr>
          <p:cNvPr id="6" name="Picture 4" descr="C:\Users\COBI\Documents\DSCN7834.0-02-14.0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93315">
            <a:off x="4760755" y="552071"/>
            <a:ext cx="4013495" cy="3008551"/>
          </a:xfrm>
          <a:prstGeom prst="rect">
            <a:avLst/>
          </a:prstGeom>
          <a:noFill/>
        </p:spPr>
      </p:pic>
      <p:pic>
        <p:nvPicPr>
          <p:cNvPr id="4" name="Picture 2" descr="C:\Users\COBI\Documents\DSCN7838.0-01-38.00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720857">
            <a:off x="329126" y="478882"/>
            <a:ext cx="4190143" cy="3140968"/>
          </a:xfrm>
          <a:prstGeom prst="rect">
            <a:avLst/>
          </a:prstGeom>
          <a:noFill/>
        </p:spPr>
      </p:pic>
      <p:pic>
        <p:nvPicPr>
          <p:cNvPr id="5" name="Picture 3" descr="C:\Users\COBI\Documents\DSCN7835.0-01-24.00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9792" y="3717032"/>
            <a:ext cx="3998021" cy="299695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64">
        <p:fade/>
      </p:transition>
    </mc:Choice>
    <mc:Fallback>
      <p:transition spd="med" advTm="11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lhcdmUYiv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504" y="1628800"/>
            <a:ext cx="8924484" cy="502002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123728" y="40466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6000" i="1" dirty="0" smtClean="0"/>
              <a:t>Мо</a:t>
            </a:r>
            <a:r>
              <a:rPr lang="uk-UA" sz="6000" i="1" dirty="0" smtClean="0"/>
              <a:t>є </a:t>
            </a:r>
            <a:r>
              <a:rPr lang="uk-UA" sz="6000" i="1" dirty="0" err="1" smtClean="0"/>
              <a:t>видео</a:t>
            </a:r>
            <a:r>
              <a:rPr lang="uk-UA" sz="6000" i="1" dirty="0" smtClean="0"/>
              <a:t> </a:t>
            </a:r>
            <a:endParaRPr lang="ru-RU" sz="60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93">
        <p:fade/>
      </p:transition>
    </mc:Choice>
    <mc:Fallback>
      <p:transition spd="med" advTm="14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3|2.5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7|3|6.5|10.5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5.7|10.9|2.8|5.9|2.1|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1|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2|3.5|4|3.3|4.9|6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4|1.8|1.8|1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зящная">
  <a:themeElements>
    <a:clrScheme name="Другая 10">
      <a:dk1>
        <a:sysClr val="windowText" lastClr="000000"/>
      </a:dk1>
      <a:lt1>
        <a:srgbClr val="EBDDC3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Изящная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Изящная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185</TotalTime>
  <Words>239</Words>
  <Application>Microsoft Office PowerPoint</Application>
  <PresentationFormat>Экран (4:3)</PresentationFormat>
  <Paragraphs>28</Paragraphs>
  <Slides>10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Andalus</vt:lpstr>
      <vt:lpstr>Calibri</vt:lpstr>
      <vt:lpstr>Comic Sans MS</vt:lpstr>
      <vt:lpstr>Monotype Corsiva</vt:lpstr>
      <vt:lpstr>Times New Roman</vt:lpstr>
      <vt:lpstr>Trebuchet MS</vt:lpstr>
      <vt:lpstr>Wingdings</vt:lpstr>
      <vt:lpstr>Wingdings 2</vt:lpstr>
      <vt:lpstr>Изящная</vt:lpstr>
      <vt:lpstr>Моя школа </vt:lpstr>
      <vt:lpstr>Презентация PowerPoint</vt:lpstr>
      <vt:lpstr>Девіз  моєї школи:</vt:lpstr>
      <vt:lpstr>Історічна довідка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школа</dc:title>
  <dc:creator>Викуся</dc:creator>
  <cp:lastModifiedBy>Викуся</cp:lastModifiedBy>
  <cp:revision>19</cp:revision>
  <dcterms:created xsi:type="dcterms:W3CDTF">2020-12-20T12:01:38Z</dcterms:created>
  <dcterms:modified xsi:type="dcterms:W3CDTF">2021-01-09T15:31:12Z</dcterms:modified>
</cp:coreProperties>
</file>